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C8F00-13A1-4855-9760-3383FDE52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C61CC-A24D-4F8F-866C-AA0770F4D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D6197-E732-450F-AF25-5F5A69D15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46C46-D061-4F41-9493-34DC73DA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14F14-6E98-4FD9-8C5B-1B31BA95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391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5BC7-293A-4060-81C8-A9AB99FBB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A9F03-8545-4213-B457-9A0E6B27C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184C5-FD43-41D4-BB4D-7DD542092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5A399-A3F3-48FB-9770-207B3365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48653-AA96-4E23-B000-0A690399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98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8DF72-7795-4B7F-ADD3-5542C868B6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FE5B0-DA3E-4CEF-8EFB-1DB00AEB8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30097-24BF-434C-BAD0-FB7DC02C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37A50-6F40-4C13-BD3F-64CF5607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D1D-575C-481B-A819-B4623948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883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A063-73E3-4F70-AA89-2943D66E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36580-0BEB-4A50-B41A-BDC1F0AF0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9D438-CD76-4B6B-9C80-A31928B8C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A216-4495-4DAF-B8F3-374012C3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5202-4389-495B-8AD4-1A85F89D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278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2A0E0-155B-4314-A7B2-84C7B95B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53730-80CF-49FC-AA9B-01E7683E8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FA689-B03D-4B1D-B4ED-C10B5B86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8C41F-77F3-47EE-9ADF-66C0A4DC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1E77D-1955-46C6-B181-3991B298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605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2D9BA-19EB-4C41-ADAD-A5491320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7174E-2BB7-4746-8D35-3E6280369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6275D-F4EF-451F-A63E-EDB501209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AA8F8-94FF-4E8E-B981-F01483BF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3E022-6FA4-46C4-BEE0-ACCD1B17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80615-31FA-401F-8DD7-4C02699E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168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8F90-88C4-48AD-9971-0E9FC3693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B3723-32A3-402A-AF59-A8C7D5666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898AD-DDA1-4B88-A20F-1E57FDF99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5E4DC-55B1-44A5-9264-818ABCDB5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207DA-7CE4-42E9-80EB-00391D5E1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B7999-B488-49E9-B431-ED1CA7A9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043C86-E1D6-4EC8-BCF8-7331FB483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98ABCC-CE28-4B8C-BD35-341406AF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84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1E1E-E09B-4871-96ED-26283D4A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1463DE-728E-4AB8-925E-31DB4F2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28EE4-42FC-44C9-A192-CA242C46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E33BB-3E71-4BA8-92E4-4EBA5EDE2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317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27BE04-CAFA-4250-BD5A-D46CD556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1C0B0-095E-4043-898D-4FAB4DA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0C791-604F-4E6C-9324-A629161C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516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2A94D-BFA4-4F60-9666-BDE9456C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E21D8-0EC3-46A8-8EFD-D96F8D338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3FBC7-E4D8-4602-B57C-346053CAA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C0746-A9B4-4A6F-92DC-6C2ABE8D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19DE5-6D03-4CF7-B293-C62B97DA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2105C-F6D8-43DD-B18A-879E1110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61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847D9-F1DA-47B7-AFA5-F7F32C0A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B5926-E2ED-47CF-A9D8-77400733B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19F69-CD80-44D0-965E-06F6C2FED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7387C-0802-4BF8-B088-47854C1F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7BA71-652F-4BB1-B77D-A6B8235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3686C-BB05-459A-B144-39098002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691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7D9B29-8467-491B-95C6-F48E0A5C7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E1328-C2EB-41B7-BA28-9C7C2D5E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23171-E691-47C7-B841-71759D01A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3A6B3-8145-46DB-B3E8-6C68F8B606C1}" type="datetimeFigureOut">
              <a:rPr lang="en-CA" smtClean="0"/>
              <a:t>2021-06-06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B7867-CA1B-412A-B9B2-2D42510B0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E93ED-683D-43BB-A8CD-F57CDDFBD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D8807-0662-47FD-8CC0-CB99F36AB3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006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6D0C-FDD9-4CD0-A4C7-5221BBBEA2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Upgrading the IMWX boxcar kit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AFB30-F71F-40A2-8841-0847C66357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Making a great kit even better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797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fence, tiled, group, green&#10;&#10;Description automatically generated">
            <a:extLst>
              <a:ext uri="{FF2B5EF4-FFF2-40B4-BE49-F238E27FC236}">
                <a16:creationId xmlns:a16="http://schemas.microsoft.com/office/drawing/2014/main" id="{FB205C73-097B-4427-8004-7FBEB0752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8" b="62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91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sitting, green, table&#10;&#10;Description automatically generated">
            <a:extLst>
              <a:ext uri="{FF2B5EF4-FFF2-40B4-BE49-F238E27FC236}">
                <a16:creationId xmlns:a16="http://schemas.microsoft.com/office/drawing/2014/main" id="{360D42C9-5068-47F0-8923-E4FA3F3DF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3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green, sitting, table&#10;&#10;Description automatically generated">
            <a:extLst>
              <a:ext uri="{FF2B5EF4-FFF2-40B4-BE49-F238E27FC236}">
                <a16:creationId xmlns:a16="http://schemas.microsoft.com/office/drawing/2014/main" id="{A4E06200-C228-4FB2-BD00-4AB11B369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1" y="0"/>
            <a:ext cx="1030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53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green, water&#10;&#10;Description automatically generated">
            <a:extLst>
              <a:ext uri="{FF2B5EF4-FFF2-40B4-BE49-F238E27FC236}">
                <a16:creationId xmlns:a16="http://schemas.microsoft.com/office/drawing/2014/main" id="{BAB41597-4EBB-44B6-9A03-8AD3F0987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4" descr="A picture containing green&#10;&#10;Description automatically generated">
            <a:extLst>
              <a:ext uri="{FF2B5EF4-FFF2-40B4-BE49-F238E27FC236}">
                <a16:creationId xmlns:a16="http://schemas.microsoft.com/office/drawing/2014/main" id="{611C1621-6044-49D7-AD3C-1DA688E0C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 descr="A picture containing sitting, green, water&#10;&#10;Description automatically generated">
            <a:extLst>
              <a:ext uri="{FF2B5EF4-FFF2-40B4-BE49-F238E27FC236}">
                <a16:creationId xmlns:a16="http://schemas.microsoft.com/office/drawing/2014/main" id="{E7D9588C-9AE0-4443-AC8D-89C9F0318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56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&#10;&#10;Description automatically generated">
            <a:extLst>
              <a:ext uri="{FF2B5EF4-FFF2-40B4-BE49-F238E27FC236}">
                <a16:creationId xmlns:a16="http://schemas.microsoft.com/office/drawing/2014/main" id="{9A9CDA64-BB9A-4122-9ED3-0E40B74EA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50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x, suitcase, luggage&#10;&#10;Description automatically generated">
            <a:extLst>
              <a:ext uri="{FF2B5EF4-FFF2-40B4-BE49-F238E27FC236}">
                <a16:creationId xmlns:a16="http://schemas.microsoft.com/office/drawing/2014/main" id="{0F021FB0-F141-4B37-9F64-5DBD15AAF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0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laying&#10;&#10;Description automatically generated">
            <a:extLst>
              <a:ext uri="{FF2B5EF4-FFF2-40B4-BE49-F238E27FC236}">
                <a16:creationId xmlns:a16="http://schemas.microsoft.com/office/drawing/2014/main" id="{FD7F9A65-8BB1-438A-A47C-179542F12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40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sitting, table, green&#10;&#10;Description automatically generated">
            <a:extLst>
              <a:ext uri="{FF2B5EF4-FFF2-40B4-BE49-F238E27FC236}">
                <a16:creationId xmlns:a16="http://schemas.microsoft.com/office/drawing/2014/main" id="{33766524-A2DA-40B8-9539-79F8469BE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89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55C7F4CE-3847-4717-A8A7-D020967B9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45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2A5BFAC4-4B41-4FFD-9508-D15373751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9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&#10;&#10;Description automatically generated">
            <a:extLst>
              <a:ext uri="{FF2B5EF4-FFF2-40B4-BE49-F238E27FC236}">
                <a16:creationId xmlns:a16="http://schemas.microsoft.com/office/drawing/2014/main" id="{8FC1A3CF-C9D4-4303-BD9D-FB53F0F73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62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7FF329FF-438E-4FD6-BDCC-12D210CBF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84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CA9E76A-908A-4782-89E6-79FAB2525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87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itting, table, green&#10;&#10;Description automatically generated">
            <a:extLst>
              <a:ext uri="{FF2B5EF4-FFF2-40B4-BE49-F238E27FC236}">
                <a16:creationId xmlns:a16="http://schemas.microsoft.com/office/drawing/2014/main" id="{415C73E0-76A3-471F-9C91-0A938E46F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83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ntainer, box&#10;&#10;Description automatically generated">
            <a:extLst>
              <a:ext uri="{FF2B5EF4-FFF2-40B4-BE49-F238E27FC236}">
                <a16:creationId xmlns:a16="http://schemas.microsoft.com/office/drawing/2014/main" id="{EA8B1089-DEF3-4F07-AB44-F5AF0B948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64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cake, old&#10;&#10;Description automatically generated">
            <a:extLst>
              <a:ext uri="{FF2B5EF4-FFF2-40B4-BE49-F238E27FC236}">
                <a16:creationId xmlns:a16="http://schemas.microsoft.com/office/drawing/2014/main" id="{0D029D04-0869-4AF1-842E-EF3F322E1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95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long train on a track&#10;&#10;Description automatically generated">
            <a:extLst>
              <a:ext uri="{FF2B5EF4-FFF2-40B4-BE49-F238E27FC236}">
                <a16:creationId xmlns:a16="http://schemas.microsoft.com/office/drawing/2014/main" id="{E8DBF2D8-0B00-42C6-B326-0E3F18BEA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6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8C5E89-F942-444C-899D-81DA83FCD7D9}"/>
              </a:ext>
            </a:extLst>
          </p:cNvPr>
          <p:cNvSpPr txBox="1"/>
          <p:nvPr/>
        </p:nvSpPr>
        <p:spPr>
          <a:xfrm>
            <a:off x="3048000" y="-74946"/>
            <a:ext cx="6096000" cy="7019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Upgrading IMWX boxcar kits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Parts list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Kadee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#2250		Bracket grabs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#438		</a:t>
            </a:r>
            <a:r>
              <a:rPr lang="en-C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Airhoses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Tichy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Train Group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#3013		AB brake set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#8021		HO turnbuckles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#3021		18” straight grabs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#3028		Corner grabs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Yarmouth Model Works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#304		18” 7R ladder stiles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#353		17.5” rungs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#201		Sill steps or IMWX boxcars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#501		Eyebolts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#502		Drilling template for </a:t>
            </a:r>
            <a:r>
              <a:rPr lang="en-C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Kadee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bracket grabs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#503		Brake levers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#506 		</a:t>
            </a:r>
            <a:r>
              <a:rPr lang="en-C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Airhose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Bracket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#507		Cut lever bracket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#255		40’ laser cut running board and brackets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#3137		Tack Boards</a:t>
            </a:r>
          </a:p>
        </p:txBody>
      </p:sp>
    </p:spTree>
    <p:extLst>
      <p:ext uri="{BB962C8B-B14F-4D97-AF65-F5344CB8AC3E}">
        <p14:creationId xmlns:p14="http://schemas.microsoft.com/office/powerpoint/2010/main" val="87294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19CBBA2-81C3-4E3B-B1F9-49218EFE7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 b="92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9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een, sitting, table, kitchen&#10;&#10;Description automatically generated">
            <a:extLst>
              <a:ext uri="{FF2B5EF4-FFF2-40B4-BE49-F238E27FC236}">
                <a16:creationId xmlns:a16="http://schemas.microsoft.com/office/drawing/2014/main" id="{47AF8B55-E7F5-4D17-BA41-46C2D941A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5" b="71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4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water, table, sitting, green&#10;&#10;Description automatically generated">
            <a:extLst>
              <a:ext uri="{FF2B5EF4-FFF2-40B4-BE49-F238E27FC236}">
                <a16:creationId xmlns:a16="http://schemas.microsoft.com/office/drawing/2014/main" id="{9755D645-BB4F-4658-822B-0CEB99663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" b="137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8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able, sitting, green, water&#10;&#10;Description automatically generated">
            <a:extLst>
              <a:ext uri="{FF2B5EF4-FFF2-40B4-BE49-F238E27FC236}">
                <a16:creationId xmlns:a16="http://schemas.microsoft.com/office/drawing/2014/main" id="{8F2F2691-FECC-48D0-AAB1-F16D205C8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" b="74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51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able, indoor, water, sitting&#10;&#10;Description automatically generated">
            <a:extLst>
              <a:ext uri="{FF2B5EF4-FFF2-40B4-BE49-F238E27FC236}">
                <a16:creationId xmlns:a16="http://schemas.microsoft.com/office/drawing/2014/main" id="{650CA830-66B7-4949-8AFF-928463508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91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water, table, orange, sitting&#10;&#10;Description automatically generated">
            <a:extLst>
              <a:ext uri="{FF2B5EF4-FFF2-40B4-BE49-F238E27FC236}">
                <a16:creationId xmlns:a16="http://schemas.microsoft.com/office/drawing/2014/main" id="{055A6C97-631B-47C6-AED5-5C03195D3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23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een, sitting, table, kitchen&#10;&#10;Description automatically generated">
            <a:extLst>
              <a:ext uri="{FF2B5EF4-FFF2-40B4-BE49-F238E27FC236}">
                <a16:creationId xmlns:a16="http://schemas.microsoft.com/office/drawing/2014/main" id="{FE47F6BC-4439-4D16-A55B-BB6871828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40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89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157</Words>
  <Application>Microsoft Macintosh PowerPoint</Application>
  <PresentationFormat>Widescreen</PresentationFormat>
  <Paragraphs>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Upgrading the IMWX boxcar 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Upgrading the IMWX boxcar kit</dc:title>
  <dc:creator>Pierre Oliver</dc:creator>
  <cp:lastModifiedBy>Mike Skibbe</cp:lastModifiedBy>
  <cp:revision>1</cp:revision>
  <dcterms:created xsi:type="dcterms:W3CDTF">2020-09-24T16:43:52Z</dcterms:created>
  <dcterms:modified xsi:type="dcterms:W3CDTF">2021-06-06T12:43:06Z</dcterms:modified>
</cp:coreProperties>
</file>